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1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ype="http://schemas.openxmlformats.org/officeDocument/2006/relationships/presProps" Target="presProps.xml"/>  <Relationship Id="rId10" Type="http://schemas.openxmlformats.org/officeDocument/2006/relationships/viewProps" Target="viewProps.xml"/>  <Relationship Id="rId11" Type="http://schemas.openxmlformats.org/officeDocument/2006/relationships/theme" Target="theme/theme1.xml"/>  <Relationship Id="rId12" Type="http://schemas.openxmlformats.org/officeDocument/2006/relationships/tableStyles" Target="tableStyles.xml"/>  <Relationship Id="rId1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b59d3ab-8e71-41c0-9670-cd96cd067c8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865da05-4053-4e69-97fe-4cdf37c69f5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8fbf944-57a1-4615-a911-1c2997e153e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f904b96-daa6-420f-aa46-aa780a349d5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b37f0fd-a7d8-4129-8270-f9f57ddb77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4f3b4dd-3d32-4c3a-bd60-343d57dc541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cee671d-0066-4002-ae83-ac86ef188ba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2023-03-18T00:38:25.678Z</dcterms:created>
  <dcterms:modified xsi:type="dcterms:W3CDTF">2023-03-18T00:38:25.678Z</dcterms:modified>
</cp:coreProperties>
</file>